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9" r:id="rId5"/>
    <p:sldId id="263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78045"/>
  </p:normalViewPr>
  <p:slideViewPr>
    <p:cSldViewPr snapToGrid="0" snapToObjects="1">
      <p:cViewPr varScale="1">
        <p:scale>
          <a:sx n="82" d="100"/>
          <a:sy n="82" d="100"/>
        </p:scale>
        <p:origin x="11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6D0947-5436-B841-9CAD-3C5425965160}" type="datetimeFigureOut">
              <a:rPr lang="en-US" smtClean="0"/>
              <a:t>2/28/16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ED9AEB-C3A2-1747-8FF8-E63FEF5F8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96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50,000</a:t>
            </a:r>
            <a:r>
              <a:rPr lang="en-US" baseline="0" dirty="0" smtClean="0"/>
              <a:t> words – about 1600 words per day</a:t>
            </a:r>
            <a:endParaRPr lang="en-US" dirty="0" smtClean="0"/>
          </a:p>
          <a:p>
            <a:r>
              <a:rPr lang="en-US" dirty="0" err="1" smtClean="0"/>
              <a:t>NaNoWriMo</a:t>
            </a:r>
            <a:r>
              <a:rPr lang="en-US" dirty="0" smtClean="0"/>
              <a:t> is</a:t>
            </a:r>
            <a:r>
              <a:rPr lang="en-US" baseline="0" dirty="0" smtClean="0"/>
              <a:t> also the name of the non-profit organization that runs the contest, and they also focus on promoting writing fluency and creative education in classrooms around the world and providing free resources to libraries</a:t>
            </a:r>
            <a:endParaRPr lang="en-US" dirty="0" smtClean="0"/>
          </a:p>
          <a:p>
            <a:r>
              <a:rPr lang="en-US" dirty="0" smtClean="0"/>
              <a:t>Over 300,000 participants</a:t>
            </a:r>
          </a:p>
          <a:p>
            <a:r>
              <a:rPr lang="en-US" dirty="0" smtClean="0"/>
              <a:t>600</a:t>
            </a:r>
            <a:r>
              <a:rPr lang="en-US" baseline="0" dirty="0" smtClean="0"/>
              <a:t> different regions</a:t>
            </a:r>
          </a:p>
          <a:p>
            <a:r>
              <a:rPr lang="en-US" baseline="0" dirty="0" smtClean="0"/>
              <a:t>800 volunteers called Municipal Liaisons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ED9AEB-C3A2-1747-8FF8-E63FEF5F828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945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Wanted to</a:t>
            </a:r>
            <a:r>
              <a:rPr lang="en-US" baseline="0" dirty="0" smtClean="0"/>
              <a:t> create my own word count tracker similar to that on the </a:t>
            </a:r>
            <a:r>
              <a:rPr lang="en-US" baseline="0" dirty="0" err="1" smtClean="0"/>
              <a:t>NaNoWriMo</a:t>
            </a:r>
            <a:r>
              <a:rPr lang="en-US" baseline="0" dirty="0" smtClean="0"/>
              <a:t> website</a:t>
            </a:r>
          </a:p>
          <a:p>
            <a:r>
              <a:rPr lang="en-US" baseline="0" dirty="0" smtClean="0"/>
              <a:t>Created an R shiny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ED9AEB-C3A2-1747-8FF8-E63FEF5F82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59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app also visualized writing progress of the whole </a:t>
            </a:r>
            <a:r>
              <a:rPr lang="en-US" baseline="0" dirty="0" err="1" smtClean="0"/>
              <a:t>NaNoWriMo</a:t>
            </a:r>
            <a:r>
              <a:rPr lang="en-US" baseline="0" dirty="0" smtClean="0"/>
              <a:t> site</a:t>
            </a:r>
          </a:p>
          <a:p>
            <a:r>
              <a:rPr lang="en-US" baseline="0" dirty="0" smtClean="0"/>
              <a:t>Broken down by region</a:t>
            </a:r>
          </a:p>
          <a:p>
            <a:r>
              <a:rPr lang="en-US" baseline="0" dirty="0" smtClean="0"/>
              <a:t>Forecasted a user’s progress</a:t>
            </a:r>
          </a:p>
          <a:p>
            <a:endParaRPr lang="en-US" baseline="0" dirty="0" smtClean="0"/>
          </a:p>
          <a:p>
            <a:r>
              <a:rPr lang="en-US" baseline="0" dirty="0" smtClean="0"/>
              <a:t>Even though forecast my not look too great, seeing a visual of one’s writing progress can be very motivating</a:t>
            </a:r>
          </a:p>
          <a:p>
            <a:r>
              <a:rPr lang="en-US" baseline="0" dirty="0" smtClean="0"/>
              <a:t>What could also be motivating is knowing how well one can do on the upcoming </a:t>
            </a:r>
            <a:r>
              <a:rPr lang="en-US" baseline="0" dirty="0" err="1" smtClean="0"/>
              <a:t>NaNoWriMo</a:t>
            </a:r>
            <a:r>
              <a:rPr lang="en-US" baseline="0" smtClean="0"/>
              <a:t> contest, before the contest even starts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ED9AEB-C3A2-1747-8FF8-E63FEF5F82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688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61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619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27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958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358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718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568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9876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01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70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27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EE530-A6FF-4945-A6CD-2EB61A17CC11}" type="datetimeFigureOut">
              <a:rPr lang="en-US" smtClean="0"/>
              <a:t>2/28/16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7A3480-0049-9E4A-84A4-A95FBAE4D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060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General Assembly - DAT-19</a:t>
            </a:r>
            <a:br>
              <a:rPr lang="en-US" dirty="0" smtClean="0"/>
            </a:br>
            <a:r>
              <a:rPr lang="en-US" dirty="0" smtClean="0"/>
              <a:t>Predicting </a:t>
            </a:r>
            <a:r>
              <a:rPr lang="en-US" dirty="0" err="1" smtClean="0"/>
              <a:t>NaNoWriMo</a:t>
            </a:r>
            <a:r>
              <a:rPr lang="en-US" dirty="0" smtClean="0"/>
              <a:t> Winners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Nicole </a:t>
            </a:r>
            <a:r>
              <a:rPr lang="en-US" dirty="0" err="1" smtClean="0"/>
              <a:t>Fronda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668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830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Winning Novels from Text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6103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Predicting Winning Novels from Text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930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Genre Recommendation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6865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741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NaNoWriMo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73937" y="2147870"/>
            <a:ext cx="4246324" cy="2950723"/>
          </a:xfrm>
        </p:spPr>
        <p:txBody>
          <a:bodyPr>
            <a:normAutofit fontScale="70000" lnSpcReduction="2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“On November 1, participants begin working towards the goal of writing a </a:t>
            </a:r>
            <a:r>
              <a:rPr lang="en-US" b="1" dirty="0" smtClean="0"/>
              <a:t>50,000-word</a:t>
            </a:r>
            <a:r>
              <a:rPr lang="en-US" dirty="0" smtClean="0"/>
              <a:t> novel by 11:59 PM on November 30.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Valuing enthusiasm, det</a:t>
            </a:r>
            <a:r>
              <a:rPr lang="en-US" dirty="0" smtClean="0"/>
              <a:t>ermination, and a deadline, </a:t>
            </a:r>
            <a:r>
              <a:rPr lang="en-US" dirty="0" err="1" smtClean="0"/>
              <a:t>NaNoWriMo</a:t>
            </a:r>
            <a:r>
              <a:rPr lang="en-US" dirty="0" smtClean="0"/>
              <a:t> is for </a:t>
            </a:r>
            <a:r>
              <a:rPr lang="en-US" i="1" dirty="0" smtClean="0"/>
              <a:t>anyone</a:t>
            </a:r>
            <a:r>
              <a:rPr lang="en-US" dirty="0" smtClean="0"/>
              <a:t> who has ever thought about writing a novel.”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i="1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 smtClean="0"/>
              <a:t> - http</a:t>
            </a:r>
            <a:r>
              <a:rPr lang="en-US" i="1" dirty="0"/>
              <a:t>://</a:t>
            </a:r>
            <a:r>
              <a:rPr lang="en-US" i="1" dirty="0" err="1"/>
              <a:t>nanowrimo.org</a:t>
            </a:r>
            <a:r>
              <a:rPr lang="en-US" i="1" dirty="0"/>
              <a:t>/about</a:t>
            </a:r>
            <a:endParaRPr lang="en-US" i="1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978025"/>
            <a:ext cx="2566792" cy="20824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4800" b="1" dirty="0" smtClean="0">
                <a:solidFill>
                  <a:schemeClr val="accent1"/>
                </a:solidFill>
              </a:rPr>
              <a:t>Na</a:t>
            </a:r>
            <a:r>
              <a:rPr lang="en-US" sz="4800" dirty="0" smtClean="0"/>
              <a:t>tional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4800" b="1" dirty="0" smtClean="0">
                <a:solidFill>
                  <a:schemeClr val="accent1"/>
                </a:solidFill>
              </a:rPr>
              <a:t>No</a:t>
            </a:r>
            <a:r>
              <a:rPr lang="en-US" sz="4800" dirty="0" smtClean="0"/>
              <a:t>vel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4800" b="1" dirty="0" smtClean="0">
                <a:solidFill>
                  <a:schemeClr val="accent1"/>
                </a:solidFill>
              </a:rPr>
              <a:t>Wr</a:t>
            </a:r>
            <a:r>
              <a:rPr lang="en-US" sz="4800" dirty="0" smtClean="0"/>
              <a:t>iting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4800" b="1" dirty="0" smtClean="0">
                <a:solidFill>
                  <a:schemeClr val="accent1"/>
                </a:solidFill>
              </a:rPr>
              <a:t>Mo</a:t>
            </a:r>
            <a:r>
              <a:rPr lang="en-US" sz="4800" dirty="0" smtClean="0"/>
              <a:t>nth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149" y="1542690"/>
            <a:ext cx="2617031" cy="381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281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 – Tracking my Writing Progress 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568" y="1690688"/>
            <a:ext cx="5216603" cy="394602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162" y="1690688"/>
            <a:ext cx="7037270" cy="368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8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492" y="83800"/>
            <a:ext cx="4464579" cy="36599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r="4886"/>
          <a:stretch/>
        </p:blipFill>
        <p:spPr>
          <a:xfrm>
            <a:off x="150045" y="1813142"/>
            <a:ext cx="5945955" cy="38611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t="4567"/>
          <a:stretch/>
        </p:blipFill>
        <p:spPr>
          <a:xfrm>
            <a:off x="6801325" y="3866736"/>
            <a:ext cx="4608915" cy="299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617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 smtClean="0"/>
              <a:t>Goal: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dirty="0" smtClean="0"/>
              <a:t>Use </a:t>
            </a:r>
            <a:r>
              <a:rPr lang="en-US" sz="3100" dirty="0" err="1" smtClean="0"/>
              <a:t>NaNoWriMo</a:t>
            </a:r>
            <a:r>
              <a:rPr lang="en-US" sz="3100" dirty="0" smtClean="0"/>
              <a:t> data to predict if a writer will win the next contest</a:t>
            </a:r>
            <a:endParaRPr lang="en-US" sz="31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Examples of data 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94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API</a:t>
            </a:r>
          </a:p>
          <a:p>
            <a:r>
              <a:rPr lang="en-US" dirty="0" smtClean="0"/>
              <a:t>Web pages</a:t>
            </a:r>
          </a:p>
          <a:p>
            <a:pPr lvl="1"/>
            <a:r>
              <a:rPr lang="en-US" dirty="0" smtClean="0"/>
              <a:t>Kimono Labs</a:t>
            </a:r>
          </a:p>
          <a:p>
            <a:pPr lvl="1"/>
            <a:r>
              <a:rPr lang="en-US" dirty="0" smtClean="0"/>
              <a:t>Beautiful Soup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0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Dictionary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243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Exploring 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02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Logistic Regression – Predicting Winning Writers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311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256</Words>
  <Application>Microsoft Macintosh PowerPoint</Application>
  <PresentationFormat>Widescreen</PresentationFormat>
  <Paragraphs>45</Paragraphs>
  <Slides>14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Office Theme</vt:lpstr>
      <vt:lpstr>General Assembly - DAT-19 Predicting NaNoWriMo Winners </vt:lpstr>
      <vt:lpstr>What is NaNoWriMo?</vt:lpstr>
      <vt:lpstr>Motivation – Tracking my Writing Progress  </vt:lpstr>
      <vt:lpstr>Motivation</vt:lpstr>
      <vt:lpstr>Goal: Use NaNoWriMo data to predict if a writer will win the next contest</vt:lpstr>
      <vt:lpstr>Getting the Data</vt:lpstr>
      <vt:lpstr>Data Dictionary</vt:lpstr>
      <vt:lpstr>Exploring the Data</vt:lpstr>
      <vt:lpstr>Logistic Regression – Predicting Winning Writers</vt:lpstr>
      <vt:lpstr>Other Models</vt:lpstr>
      <vt:lpstr>Predicting Winning Novels from Text Features</vt:lpstr>
      <vt:lpstr>Predicting Winning Novels from Text Features</vt:lpstr>
      <vt:lpstr>Genre Recommendation</vt:lpstr>
      <vt:lpstr>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NaNoWriMo</dc:title>
  <dc:creator>Microsoft Office User</dc:creator>
  <cp:lastModifiedBy>Nicole Fronda</cp:lastModifiedBy>
  <cp:revision>11</cp:revision>
  <dcterms:created xsi:type="dcterms:W3CDTF">2016-02-27T03:13:59Z</dcterms:created>
  <dcterms:modified xsi:type="dcterms:W3CDTF">2016-02-28T20:09:11Z</dcterms:modified>
</cp:coreProperties>
</file>

<file path=docProps/thumbnail.jpeg>
</file>